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20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D29F-1096-C715-0752-E71A5EB61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DMS with Matrix &amp; ANPR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C5145-9323-DFDB-E807-76874D8AD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User Manual</a:t>
            </a:r>
          </a:p>
        </p:txBody>
      </p:sp>
    </p:spTree>
    <p:extLst>
      <p:ext uri="{BB962C8B-B14F-4D97-AF65-F5344CB8AC3E}">
        <p14:creationId xmlns:p14="http://schemas.microsoft.com/office/powerpoint/2010/main" val="408620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2AA9-6258-EBE8-F7D9-59811DC4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ANPR Transactions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A29BA1-01F1-59B7-3441-B553F6213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177" y="2222500"/>
            <a:ext cx="8725646" cy="4635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5DF7FE-F820-FC3B-B75D-1C7D7BC6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77" y="2222501"/>
            <a:ext cx="8725647" cy="463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88414D-B6FC-1770-9A70-29616C0D217F}"/>
              </a:ext>
            </a:extLst>
          </p:cNvPr>
          <p:cNvSpPr txBox="1"/>
          <p:nvPr/>
        </p:nvSpPr>
        <p:spPr>
          <a:xfrm>
            <a:off x="561146" y="42219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2FEB669-0EF6-77F4-C635-95768F610F90}"/>
              </a:ext>
            </a:extLst>
          </p:cNvPr>
          <p:cNvSpPr/>
          <p:nvPr/>
        </p:nvSpPr>
        <p:spPr>
          <a:xfrm>
            <a:off x="946188" y="4241261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F9DC9B4-DDFA-0321-04A9-C760D5D33B70}"/>
              </a:ext>
            </a:extLst>
          </p:cNvPr>
          <p:cNvSpPr/>
          <p:nvPr/>
        </p:nvSpPr>
        <p:spPr>
          <a:xfrm>
            <a:off x="5179565" y="4204842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8B9199-928C-FEF0-4E7B-85728C2E97C8}"/>
              </a:ext>
            </a:extLst>
          </p:cNvPr>
          <p:cNvSpPr txBox="1"/>
          <p:nvPr/>
        </p:nvSpPr>
        <p:spPr>
          <a:xfrm>
            <a:off x="6137576" y="416625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92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5400-A52A-FB63-45E6-1D91E294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Card Transactions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33DB0A-5948-4F4F-DCF5-13DF270C0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177" y="2222500"/>
            <a:ext cx="8725646" cy="4635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B58602-0BCA-F047-E0F8-9697572A4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77" y="2222500"/>
            <a:ext cx="9752138" cy="463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D36735-DDF7-0C17-60C0-2F6A72A1A603}"/>
              </a:ext>
            </a:extLst>
          </p:cNvPr>
          <p:cNvSpPr txBox="1"/>
          <p:nvPr/>
        </p:nvSpPr>
        <p:spPr>
          <a:xfrm>
            <a:off x="593572" y="46175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E2C09F8-0BB2-AADE-22CC-178B6A503D3B}"/>
              </a:ext>
            </a:extLst>
          </p:cNvPr>
          <p:cNvSpPr/>
          <p:nvPr/>
        </p:nvSpPr>
        <p:spPr>
          <a:xfrm>
            <a:off x="978614" y="4636859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10C12D4-70EA-0460-02E2-AF06FAB0F7CC}"/>
              </a:ext>
            </a:extLst>
          </p:cNvPr>
          <p:cNvSpPr/>
          <p:nvPr/>
        </p:nvSpPr>
        <p:spPr>
          <a:xfrm>
            <a:off x="4102553" y="4764188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F46EA-DE05-A2F6-E868-D4C377CE60C8}"/>
              </a:ext>
            </a:extLst>
          </p:cNvPr>
          <p:cNvSpPr txBox="1"/>
          <p:nvPr/>
        </p:nvSpPr>
        <p:spPr>
          <a:xfrm>
            <a:off x="5060564" y="47256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23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288F-3E26-37AB-9FD1-8AC0FA6C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EF573-9C7F-6822-0E20-40205ED2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r>
              <a:rPr lang="en-US" dirty="0"/>
              <a:t>Connect DMS to Matrix database</a:t>
            </a:r>
          </a:p>
          <a:p>
            <a:r>
              <a:rPr lang="en-US" dirty="0"/>
              <a:t>Manage Users &amp; Car Plate Numbers</a:t>
            </a:r>
          </a:p>
          <a:p>
            <a:r>
              <a:rPr lang="en-US" dirty="0"/>
              <a:t>Manage ANPR Devices</a:t>
            </a:r>
          </a:p>
          <a:p>
            <a:r>
              <a:rPr lang="en-US" dirty="0"/>
              <a:t>ANPR Records</a:t>
            </a:r>
          </a:p>
          <a:p>
            <a:r>
              <a:rPr lang="en-US" dirty="0"/>
              <a:t>Card Transactions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6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55CC-16E8-EBE6-F8F1-65DF515E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4C614-328A-4D8F-2477-283AA7917C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DMS reads existing users and cards information from the Matrix database.</a:t>
            </a:r>
          </a:p>
          <a:p>
            <a:r>
              <a:rPr lang="en-US" dirty="0"/>
              <a:t>Car plate numbers are added to DMS.</a:t>
            </a:r>
          </a:p>
          <a:p>
            <a:r>
              <a:rPr lang="en-US" dirty="0"/>
              <a:t>DMS install car plate numbers into ANPR devices.</a:t>
            </a:r>
          </a:p>
          <a:p>
            <a:r>
              <a:rPr lang="en-US" dirty="0"/>
              <a:t>View both card and ANPR transactions in DMS.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889F8F-8133-E0D9-274B-D491FF95B3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0081" y="1900772"/>
            <a:ext cx="5121920" cy="4957228"/>
          </a:xfrm>
        </p:spPr>
      </p:pic>
    </p:spTree>
    <p:extLst>
      <p:ext uri="{BB962C8B-B14F-4D97-AF65-F5344CB8AC3E}">
        <p14:creationId xmlns:p14="http://schemas.microsoft.com/office/powerpoint/2010/main" val="383105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A31B-5827-BC4D-C8BB-AA83E47A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DMS to Matrix database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12C4E0-0A12-0C6C-27C1-624602F2F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353" y="2222500"/>
            <a:ext cx="8381292" cy="46355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AD9CE9-6234-5D6A-5C12-747D40A7EAAF}"/>
              </a:ext>
            </a:extLst>
          </p:cNvPr>
          <p:cNvSpPr txBox="1"/>
          <p:nvPr/>
        </p:nvSpPr>
        <p:spPr>
          <a:xfrm>
            <a:off x="743366" y="41506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7ED411E-4047-4F07-BF46-7433E7D4CEF8}"/>
              </a:ext>
            </a:extLst>
          </p:cNvPr>
          <p:cNvSpPr/>
          <p:nvPr/>
        </p:nvSpPr>
        <p:spPr>
          <a:xfrm>
            <a:off x="1128408" y="4169924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69060C9-363F-16DB-F4FE-066A62654305}"/>
              </a:ext>
            </a:extLst>
          </p:cNvPr>
          <p:cNvSpPr/>
          <p:nvPr/>
        </p:nvSpPr>
        <p:spPr>
          <a:xfrm>
            <a:off x="10038945" y="4007796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6792D-DE14-F4DF-8814-B79FEE1B03EB}"/>
              </a:ext>
            </a:extLst>
          </p:cNvPr>
          <p:cNvSpPr txBox="1"/>
          <p:nvPr/>
        </p:nvSpPr>
        <p:spPr>
          <a:xfrm>
            <a:off x="10996956" y="396920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830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C176-2CAC-32B5-5FB2-3C200E79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existing users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47BBAB-1140-B659-C524-A80CDF1F5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19" y="2222500"/>
            <a:ext cx="7780161" cy="4635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01A53A-1354-FB79-BA89-D8BC6DAD2496}"/>
              </a:ext>
            </a:extLst>
          </p:cNvPr>
          <p:cNvSpPr txBox="1"/>
          <p:nvPr/>
        </p:nvSpPr>
        <p:spPr>
          <a:xfrm>
            <a:off x="1009255" y="42154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8CE28C5-8D58-5000-DAD7-36172C8E0D9E}"/>
              </a:ext>
            </a:extLst>
          </p:cNvPr>
          <p:cNvSpPr/>
          <p:nvPr/>
        </p:nvSpPr>
        <p:spPr>
          <a:xfrm>
            <a:off x="1394297" y="4234775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7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B4A7-0B24-289C-B2DE-C60FB2B1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Car Plate Number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EA9E74-9AE5-C890-691E-D8C618E39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944" y="2222500"/>
            <a:ext cx="7748111" cy="4635500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20AD6038-CF51-2B58-7332-15B67E749FE5}"/>
              </a:ext>
            </a:extLst>
          </p:cNvPr>
          <p:cNvSpPr/>
          <p:nvPr/>
        </p:nvSpPr>
        <p:spPr>
          <a:xfrm>
            <a:off x="9332069" y="3897549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87799-3665-05AF-4DAF-F26C5DCB97EC}"/>
              </a:ext>
            </a:extLst>
          </p:cNvPr>
          <p:cNvSpPr txBox="1"/>
          <p:nvPr/>
        </p:nvSpPr>
        <p:spPr>
          <a:xfrm>
            <a:off x="10290080" y="38589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175CE1E-F4AD-AAB5-C43F-B4680E9FCC3A}"/>
              </a:ext>
            </a:extLst>
          </p:cNvPr>
          <p:cNvSpPr/>
          <p:nvPr/>
        </p:nvSpPr>
        <p:spPr>
          <a:xfrm>
            <a:off x="6744512" y="5019473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D9BAB-3BA7-7852-3282-1C825D0D7436}"/>
              </a:ext>
            </a:extLst>
          </p:cNvPr>
          <p:cNvSpPr txBox="1"/>
          <p:nvPr/>
        </p:nvSpPr>
        <p:spPr>
          <a:xfrm>
            <a:off x="7702523" y="49808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CE9E5541-9475-EE6A-47CD-71AA21D98EE2}"/>
              </a:ext>
            </a:extLst>
          </p:cNvPr>
          <p:cNvSpPr/>
          <p:nvPr/>
        </p:nvSpPr>
        <p:spPr>
          <a:xfrm>
            <a:off x="8353661" y="5440713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28055-9CE5-7D93-8D30-F1F598698081}"/>
              </a:ext>
            </a:extLst>
          </p:cNvPr>
          <p:cNvSpPr txBox="1"/>
          <p:nvPr/>
        </p:nvSpPr>
        <p:spPr>
          <a:xfrm>
            <a:off x="9311672" y="54021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6659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3D06E-9AFA-7FE5-01BE-329F7BB3C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06BA-E8EC-C1C1-DB57-9ACACDD7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ANPR Devices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6BD6F0-B514-D1CE-F50C-D80E96306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714" y="2222500"/>
            <a:ext cx="8708571" cy="46355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E5C35-95FF-3918-F23F-CE4DC0D32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4" y="2222501"/>
            <a:ext cx="8734210" cy="46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B8D5C8-9E3C-CAE0-C88B-AE3A9D486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5" y="2222500"/>
            <a:ext cx="8734210" cy="4635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E0DB55-062B-C3CB-1FC4-27259AA5EFDE}"/>
              </a:ext>
            </a:extLst>
          </p:cNvPr>
          <p:cNvSpPr txBox="1"/>
          <p:nvPr/>
        </p:nvSpPr>
        <p:spPr>
          <a:xfrm>
            <a:off x="600693" y="327514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0DDC9DE-3132-F1AD-4018-28F808DC6EDD}"/>
              </a:ext>
            </a:extLst>
          </p:cNvPr>
          <p:cNvSpPr/>
          <p:nvPr/>
        </p:nvSpPr>
        <p:spPr>
          <a:xfrm>
            <a:off x="985735" y="3294435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B7DC62F-D1EA-AD96-C199-02065F71ACD2}"/>
              </a:ext>
            </a:extLst>
          </p:cNvPr>
          <p:cNvSpPr/>
          <p:nvPr/>
        </p:nvSpPr>
        <p:spPr>
          <a:xfrm>
            <a:off x="10231466" y="6187790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D83236-CB3F-EE89-236F-53C58D073F8D}"/>
              </a:ext>
            </a:extLst>
          </p:cNvPr>
          <p:cNvSpPr txBox="1"/>
          <p:nvPr/>
        </p:nvSpPr>
        <p:spPr>
          <a:xfrm>
            <a:off x="11189477" y="614920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0E67D755-99EF-AB3D-179C-31028F9A26A9}"/>
              </a:ext>
            </a:extLst>
          </p:cNvPr>
          <p:cNvSpPr/>
          <p:nvPr/>
        </p:nvSpPr>
        <p:spPr>
          <a:xfrm>
            <a:off x="6556356" y="5664570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25062A-641E-E217-2B4C-4AD9AAE33E0B}"/>
              </a:ext>
            </a:extLst>
          </p:cNvPr>
          <p:cNvSpPr txBox="1"/>
          <p:nvPr/>
        </p:nvSpPr>
        <p:spPr>
          <a:xfrm>
            <a:off x="7514367" y="562598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3149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  <p:bldP spid="20" grpId="0" animBg="1"/>
      <p:bldP spid="20" grpId="1" animBg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2F67-69E5-82FE-018A-C90A5A6A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Car Plate Number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E700D7-B42F-C0F2-41C6-81FE20C3D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176" y="2222500"/>
            <a:ext cx="8725646" cy="4635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4F57C-835B-89C6-76BE-AD20C13F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76" y="2222500"/>
            <a:ext cx="8751386" cy="4635500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53F52630-426B-7829-281D-271896ABC72D}"/>
              </a:ext>
            </a:extLst>
          </p:cNvPr>
          <p:cNvSpPr/>
          <p:nvPr/>
        </p:nvSpPr>
        <p:spPr>
          <a:xfrm>
            <a:off x="10160129" y="3807756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03B73-542C-B9F0-E299-8416CCC5B08D}"/>
              </a:ext>
            </a:extLst>
          </p:cNvPr>
          <p:cNvSpPr txBox="1"/>
          <p:nvPr/>
        </p:nvSpPr>
        <p:spPr>
          <a:xfrm>
            <a:off x="11118140" y="37691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786E82C5-98C6-A599-12F3-D4AEF0044E32}"/>
              </a:ext>
            </a:extLst>
          </p:cNvPr>
          <p:cNvSpPr/>
          <p:nvPr/>
        </p:nvSpPr>
        <p:spPr>
          <a:xfrm>
            <a:off x="10160129" y="6311007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2DCBCF-1200-EB07-5B5A-496DE363C27C}"/>
              </a:ext>
            </a:extLst>
          </p:cNvPr>
          <p:cNvSpPr txBox="1"/>
          <p:nvPr/>
        </p:nvSpPr>
        <p:spPr>
          <a:xfrm>
            <a:off x="11118140" y="6272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0BFFE5F8-BAC0-C9FE-E2E6-96BE82DF96EB}"/>
              </a:ext>
            </a:extLst>
          </p:cNvPr>
          <p:cNvSpPr/>
          <p:nvPr/>
        </p:nvSpPr>
        <p:spPr>
          <a:xfrm>
            <a:off x="7439627" y="4615151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57A9E6-37AB-979E-F42D-155F43F74178}"/>
              </a:ext>
            </a:extLst>
          </p:cNvPr>
          <p:cNvSpPr txBox="1"/>
          <p:nvPr/>
        </p:nvSpPr>
        <p:spPr>
          <a:xfrm>
            <a:off x="8397638" y="457656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D7C93-EDB0-AB34-3758-006A8FF10E0D}"/>
              </a:ext>
            </a:extLst>
          </p:cNvPr>
          <p:cNvSpPr txBox="1"/>
          <p:nvPr/>
        </p:nvSpPr>
        <p:spPr>
          <a:xfrm>
            <a:off x="3425671" y="488993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EFF303E-A4CA-5DB2-5695-F6FAB770E33A}"/>
              </a:ext>
            </a:extLst>
          </p:cNvPr>
          <p:cNvSpPr/>
          <p:nvPr/>
        </p:nvSpPr>
        <p:spPr>
          <a:xfrm>
            <a:off x="3810713" y="4909227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3117-1AA4-4738-BE10-649266A5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ANPR Records from Device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6458C15-AE07-EE3D-1840-935907065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177" y="2222500"/>
            <a:ext cx="8725646" cy="46355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258F7C-2367-4C75-B4A6-2FB6A72C2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78" y="2222500"/>
            <a:ext cx="8725646" cy="46445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A613C7-4DCE-88ED-03C9-AB5DF1661B75}"/>
              </a:ext>
            </a:extLst>
          </p:cNvPr>
          <p:cNvSpPr txBox="1"/>
          <p:nvPr/>
        </p:nvSpPr>
        <p:spPr>
          <a:xfrm>
            <a:off x="424958" y="23218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C234FE3-7F37-CE4C-63A5-6AF3F14EC888}"/>
              </a:ext>
            </a:extLst>
          </p:cNvPr>
          <p:cNvSpPr/>
          <p:nvPr/>
        </p:nvSpPr>
        <p:spPr>
          <a:xfrm>
            <a:off x="810000" y="2341125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CEA3C1-A4EA-2DCA-8286-DAA1DE7FB522}"/>
              </a:ext>
            </a:extLst>
          </p:cNvPr>
          <p:cNvSpPr txBox="1"/>
          <p:nvPr/>
        </p:nvSpPr>
        <p:spPr>
          <a:xfrm>
            <a:off x="2594226" y="38166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014D9A9-4EBE-E206-7304-8815AA6DB7A5}"/>
              </a:ext>
            </a:extLst>
          </p:cNvPr>
          <p:cNvSpPr/>
          <p:nvPr/>
        </p:nvSpPr>
        <p:spPr>
          <a:xfrm>
            <a:off x="2979268" y="3835942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4AFEAD-A477-E783-3756-B11FAC6FA6E7}"/>
              </a:ext>
            </a:extLst>
          </p:cNvPr>
          <p:cNvSpPr txBox="1"/>
          <p:nvPr/>
        </p:nvSpPr>
        <p:spPr>
          <a:xfrm>
            <a:off x="600056" y="51687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A9AA82A-484D-E91A-659D-0EB3C101A415}"/>
              </a:ext>
            </a:extLst>
          </p:cNvPr>
          <p:cNvSpPr/>
          <p:nvPr/>
        </p:nvSpPr>
        <p:spPr>
          <a:xfrm>
            <a:off x="985098" y="5188087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0F89BC12-4828-7768-0FAA-05E0A75B9624}"/>
              </a:ext>
            </a:extLst>
          </p:cNvPr>
          <p:cNvSpPr/>
          <p:nvPr/>
        </p:nvSpPr>
        <p:spPr>
          <a:xfrm>
            <a:off x="10218495" y="3186684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47598C-96F3-A4FE-B86E-8DF9D1DBE69D}"/>
              </a:ext>
            </a:extLst>
          </p:cNvPr>
          <p:cNvSpPr txBox="1"/>
          <p:nvPr/>
        </p:nvSpPr>
        <p:spPr>
          <a:xfrm>
            <a:off x="11176506" y="31480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93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471</TotalTime>
  <Words>119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Quotable</vt:lpstr>
      <vt:lpstr>DMS with Matrix &amp; ANPR</vt:lpstr>
      <vt:lpstr>Contents</vt:lpstr>
      <vt:lpstr>System Architecture</vt:lpstr>
      <vt:lpstr>Connect DMS to Matrix database</vt:lpstr>
      <vt:lpstr>View existing users</vt:lpstr>
      <vt:lpstr>Add Car Plate Number</vt:lpstr>
      <vt:lpstr>Manage ANPR Devices</vt:lpstr>
      <vt:lpstr>Add Car Plate Number</vt:lpstr>
      <vt:lpstr>View ANPR Records from Device</vt:lpstr>
      <vt:lpstr>Generate ANPR Transactions</vt:lpstr>
      <vt:lpstr>Generate Card Transactions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Zihin</dc:creator>
  <cp:lastModifiedBy>Zihin</cp:lastModifiedBy>
  <cp:revision>5</cp:revision>
  <dcterms:created xsi:type="dcterms:W3CDTF">2025-04-10T09:07:43Z</dcterms:created>
  <dcterms:modified xsi:type="dcterms:W3CDTF">2025-04-11T08:34:55Z</dcterms:modified>
</cp:coreProperties>
</file>